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E59CFE-0B4E-460B-407E-7F42386E2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86C5F-0F70-31FF-724B-49D645BF51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0FEC6-839B-429E-B2EA-A0096EAE14C2}" type="datetimeFigureOut">
              <a:rPr lang="th-TH" smtClean="0"/>
              <a:t>20/06/66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5582F-94FF-546F-62BA-A660AE980F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82872-2E89-72C9-84F8-49BE0E9F79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657A2-D0C0-40D9-BDEA-A7216B045D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532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CCAF5-D443-892F-F851-1EA65181A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72637-FE54-06B6-B40D-8544941D3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8F347-F0E6-6633-38AD-21F14481E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CDF0D-090F-73E0-7ACF-03A3C2D5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0DF07-9F7C-5D91-5575-F61328B9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7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1F38A-38A4-3B5E-871C-B53357049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24720-30E5-6330-A418-7E9C32961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D0F7A-7783-CB0B-51B5-08859176C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10191-A0D2-CA44-F77B-2B5D3A2B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6BAC9-79D8-B25D-2A4E-2C2FB43B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A7416-B213-4E18-986E-5DDBB165C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4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EFA7-1E10-E0DA-7BC1-6B8638389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9969A-B5A8-A874-360B-319A4449A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5BA88-7CF1-2DAE-2684-8DA5A4389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A2FCB4-3D97-5D0E-C29F-73BA64F84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98B91C-18A2-4361-CAB4-56BD155E5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071D05-E0AC-02A0-8A7A-F022313C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396AF5-6D10-B288-78A7-BFCB9F917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97AEB9-49A9-543D-5204-7400A18D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03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4BEC9-F686-53F0-BBB0-A63ED4F2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56CD1A-F5C2-80EC-8A29-67F99C69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FC4FA-1B23-7855-3D89-1F76010CD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0D624-067D-5692-CECD-7ADF8990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6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45AE19-DE53-96AF-C030-EE7655AFA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BC1F51-7E27-E657-CDDD-881040BA9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8AB42F-A6D8-A280-EF41-94C005185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12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EE3F2-A7A9-F23C-3C8D-147BC2CA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9D35F-8CE8-9591-7078-B4D095725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4D6EF-CA0F-C97E-2C44-2A0E0B098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6B3EA-89A4-C65E-A86E-A63D3B2F0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26511-4022-E1BA-7925-14DC739A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DC2D3-B8AD-15F5-B7BE-1EE0B201B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79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D4156-1E63-4D23-5C57-CE63983FD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8269C7-42BB-4922-C9E4-BAD748275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BF82-786A-EEE4-6B10-26580EDFB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21ED0-FDF8-435E-D8AA-BAD3F6C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3D95B-A2A6-8F44-2D1C-47BBAAF1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AB21B-5D38-53D1-D6BF-591027C7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61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9978A-36A0-8853-CAFD-1A22C3F67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B17A09-F965-8451-91CA-E7E75FCE7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F8E5F-CDAC-27E3-7D41-25285F2A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23885-551F-C60C-5EF2-DC9BE91B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158EA-85C4-4D60-5DF1-E08DE456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05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171E81-F0B8-637A-02BB-6A16A4C52B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EBC44-3941-9542-16FA-8D2F03371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11A09-77B0-5A97-D310-34E15F7F3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4C2B-62FC-51B8-F17B-D55299D2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F7468-A020-D88E-9A4F-F72EF9E7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0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B374C-370F-B50A-3380-B4C3FE762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3970E-D774-8498-59DE-BB670878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FE4E98-D629-17A1-06C6-EBAB3FB3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34DE5-09E8-FD18-FF56-91E41B24B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2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ปัญหาและความสำคัญ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4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วัตถุประสงค์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3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สมมติฐานการวิจัย (ถ้ามี)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8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กรอบแนวคิดการวิจัย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2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วิธีดำเนินการวิจัย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7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ผลการวิจัย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3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สรุปและข้อเสนอแนะ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2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B584E-D42E-9DAD-95D0-6CCA895F2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43E0F-D6A0-DCF4-DDC2-84522713D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F350A-696D-78AE-567B-3B2BD286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F7286-8BB3-232C-53A9-E870DD38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0CC39-C53A-A327-253B-3570DEC2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0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FC63C7-DA39-C072-7CDA-971A16672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ปัญหาและความสำคัญ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D72B8-08A8-74D1-EC35-E170A5206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FF29D-5950-16C2-2299-482E647BA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53F873DE-40F0-4EBA-ABF4-0B1E5015B32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AF64A-5065-5AEA-80F7-AD7D4D2544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F8E81-3E28-5C15-F205-5DA75D64A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457298C-C315-47E7-97A1-A0F3BC965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3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862F4-7FF4-3E88-CF30-29955AF46B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ชื่อเรื่องงานวิจัย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C92D6-A6BD-D40F-EED8-F37046250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5280"/>
            <a:ext cx="9144000" cy="1112520"/>
          </a:xfrm>
        </p:spPr>
        <p:txBody>
          <a:bodyPr/>
          <a:lstStyle/>
          <a:p>
            <a:r>
              <a:rPr lang="th-TH" b="1"/>
              <a:t>ชื่อผู้วิจัย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960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0E2C7-8FAD-E426-45D8-63FD3D96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3109"/>
            <a:ext cx="10515600" cy="767579"/>
          </a:xfrm>
        </p:spPr>
        <p:txBody>
          <a:bodyPr/>
          <a:lstStyle/>
          <a:p>
            <a:r>
              <a:rPr lang="th-TH" dirty="0"/>
              <a:t>ปัญหาและความสำคัญ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EE227-EC74-D41B-9C6A-FFF9725CF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148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0E119-768B-7249-7BAC-F00A97C8E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8903"/>
            <a:ext cx="10515600" cy="671785"/>
          </a:xfrm>
        </p:spPr>
        <p:txBody>
          <a:bodyPr>
            <a:normAutofit fontScale="90000"/>
          </a:bodyPr>
          <a:lstStyle/>
          <a:p>
            <a:r>
              <a:rPr lang="th-TH" dirty="0"/>
              <a:t>วัตถุประสงค์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D21C4-D6D5-BA81-0CDE-16652362E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242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C1DE6-4669-D556-B8A2-7312B627B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6320"/>
            <a:ext cx="10515600" cy="654368"/>
          </a:xfrm>
        </p:spPr>
        <p:txBody>
          <a:bodyPr>
            <a:normAutofit fontScale="90000"/>
          </a:bodyPr>
          <a:lstStyle/>
          <a:p>
            <a:r>
              <a:rPr lang="th-TH" dirty="0"/>
              <a:t>สมมติฐานการวิจัย (ถ้ามี)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D996A-4E43-0445-2CDC-D69AC9D65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919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256F2-8207-0D3D-94F1-9F3A10C7A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069"/>
            <a:ext cx="10515600" cy="706619"/>
          </a:xfrm>
        </p:spPr>
        <p:txBody>
          <a:bodyPr>
            <a:normAutofit fontScale="90000"/>
          </a:bodyPr>
          <a:lstStyle/>
          <a:p>
            <a:r>
              <a:rPr lang="th-TH" dirty="0"/>
              <a:t>กรอบแนวคิดการวิจัย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A4679-C729-FF61-7799-C10E55228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76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D010B-C2C0-857D-8B91-8697B38A1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5360"/>
            <a:ext cx="10515600" cy="715328"/>
          </a:xfrm>
        </p:spPr>
        <p:txBody>
          <a:bodyPr/>
          <a:lstStyle/>
          <a:p>
            <a:r>
              <a:rPr lang="th-TH" dirty="0"/>
              <a:t>วิธีดำเนินการวิจัย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CCD2D-9E0C-6C1B-52CB-EA20E378B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1901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45F55-EC14-8802-8548-279B89954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1486"/>
            <a:ext cx="10515600" cy="689202"/>
          </a:xfrm>
        </p:spPr>
        <p:txBody>
          <a:bodyPr>
            <a:normAutofit fontScale="90000"/>
          </a:bodyPr>
          <a:lstStyle/>
          <a:p>
            <a:r>
              <a:rPr lang="th-TH" dirty="0"/>
              <a:t>ผลการวิจัย/อภิปรายผลการวิจัย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C85A1-B9E9-7E38-A18F-777436C04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1667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AABEB-261C-99C8-5F9C-4587C36B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5360"/>
            <a:ext cx="10515600" cy="715328"/>
          </a:xfrm>
        </p:spPr>
        <p:txBody>
          <a:bodyPr/>
          <a:lstStyle/>
          <a:p>
            <a:r>
              <a:rPr lang="th-TH" dirty="0"/>
              <a:t>สรุปและข้อเสนอแนะ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2718A-F9AD-3855-D68B-B765BBDB9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737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29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TH SarabunPSK</vt:lpstr>
      <vt:lpstr>Office Theme</vt:lpstr>
      <vt:lpstr>ชื่อเรื่องงานวิจัย</vt:lpstr>
      <vt:lpstr>ปัญหาและความสำคัญ</vt:lpstr>
      <vt:lpstr>วัตถุประสงค์</vt:lpstr>
      <vt:lpstr>สมมติฐานการวิจัย (ถ้ามี)</vt:lpstr>
      <vt:lpstr>กรอบแนวคิดการวิจัย</vt:lpstr>
      <vt:lpstr>วิธีดำเนินการวิจัย</vt:lpstr>
      <vt:lpstr>ผลการวิจัย/อภิปรายผลการวิจัย</vt:lpstr>
      <vt:lpstr>สรุปและข้อเสนอแนะ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Rutna Sriaumporneakkun</dc:creator>
  <cp:lastModifiedBy>Rutna Sriaumporneakkun</cp:lastModifiedBy>
  <cp:revision>4</cp:revision>
  <dcterms:created xsi:type="dcterms:W3CDTF">2023-06-19T14:35:44Z</dcterms:created>
  <dcterms:modified xsi:type="dcterms:W3CDTF">2023-06-20T03:08:01Z</dcterms:modified>
</cp:coreProperties>
</file>