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52F8"/>
    <a:srgbClr val="D707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09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8657C-4DAD-4DE4-96A8-D061F25A8907}" type="datetimeFigureOut">
              <a:rPr lang="en-US" smtClean="0"/>
              <a:t>28-Dec-22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A219A-9399-47DB-BFD6-AA0544D94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1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8657C-4DAD-4DE4-96A8-D061F25A8907}" type="datetimeFigureOut">
              <a:rPr lang="en-US" smtClean="0"/>
              <a:t>28-Dec-22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A219A-9399-47DB-BFD6-AA0544D94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60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8657C-4DAD-4DE4-96A8-D061F25A8907}" type="datetimeFigureOut">
              <a:rPr lang="en-US" smtClean="0"/>
              <a:t>28-Dec-22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A219A-9399-47DB-BFD6-AA0544D94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64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8657C-4DAD-4DE4-96A8-D061F25A8907}" type="datetimeFigureOut">
              <a:rPr lang="en-US" smtClean="0"/>
              <a:t>28-Dec-22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A219A-9399-47DB-BFD6-AA0544D94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50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8657C-4DAD-4DE4-96A8-D061F25A8907}" type="datetimeFigureOut">
              <a:rPr lang="en-US" smtClean="0"/>
              <a:t>28-Dec-22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A219A-9399-47DB-BFD6-AA0544D94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029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8657C-4DAD-4DE4-96A8-D061F25A8907}" type="datetimeFigureOut">
              <a:rPr lang="en-US" smtClean="0"/>
              <a:t>28-Dec-22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A219A-9399-47DB-BFD6-AA0544D94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972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8657C-4DAD-4DE4-96A8-D061F25A8907}" type="datetimeFigureOut">
              <a:rPr lang="en-US" smtClean="0"/>
              <a:t>28-Dec-22</a:t>
            </a:fld>
            <a:endParaRPr lang="en-US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A219A-9399-47DB-BFD6-AA0544D94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622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8657C-4DAD-4DE4-96A8-D061F25A8907}" type="datetimeFigureOut">
              <a:rPr lang="en-US" smtClean="0"/>
              <a:t>28-Dec-22</a:t>
            </a:fld>
            <a:endParaRPr lang="en-US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A219A-9399-47DB-BFD6-AA0544D94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305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8657C-4DAD-4DE4-96A8-D061F25A8907}" type="datetimeFigureOut">
              <a:rPr lang="en-US" smtClean="0"/>
              <a:t>28-Dec-22</a:t>
            </a:fld>
            <a:endParaRPr lang="en-US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A219A-9399-47DB-BFD6-AA0544D94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236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8657C-4DAD-4DE4-96A8-D061F25A8907}" type="datetimeFigureOut">
              <a:rPr lang="en-US" smtClean="0"/>
              <a:t>28-Dec-22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A219A-9399-47DB-BFD6-AA0544D94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330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8657C-4DAD-4DE4-96A8-D061F25A8907}" type="datetimeFigureOut">
              <a:rPr lang="en-US" smtClean="0"/>
              <a:t>28-Dec-22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A219A-9399-47DB-BFD6-AA0544D94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219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8657C-4DAD-4DE4-96A8-D061F25A8907}" type="datetimeFigureOut">
              <a:rPr lang="en-US" smtClean="0"/>
              <a:t>28-Dec-22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A219A-9399-47DB-BFD6-AA0544D94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27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8AE5706-436F-4378-A261-C6883C54ED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00931"/>
            <a:ext cx="9144000" cy="2387600"/>
          </a:xfrm>
        </p:spPr>
        <p:txBody>
          <a:bodyPr>
            <a:noAutofit/>
          </a:bodyPr>
          <a:lstStyle/>
          <a:p>
            <a:pPr algn="l"/>
            <a:r>
              <a:rPr lang="en-US" sz="4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slide presentation can be designed to the author’s style. However, please </a:t>
            </a: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 </a:t>
            </a:r>
            <a:r>
              <a:rPr lang="en-US" sz="4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banner following this template </a:t>
            </a:r>
            <a:r>
              <a:rPr 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the first slide</a:t>
            </a:r>
            <a:r>
              <a:rPr lang="en-US" sz="4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Rectangle 16">
            <a:extLst>
              <a:ext uri="{FF2B5EF4-FFF2-40B4-BE49-F238E27FC236}">
                <a16:creationId xmlns:a16="http://schemas.microsoft.com/office/drawing/2014/main" id="{E4957E0F-23B2-486F-9B76-2825F760E312}"/>
              </a:ext>
            </a:extLst>
          </p:cNvPr>
          <p:cNvSpPr/>
          <p:nvPr/>
        </p:nvSpPr>
        <p:spPr>
          <a:xfrm>
            <a:off x="0" y="27432"/>
            <a:ext cx="12192000" cy="1380744"/>
          </a:xfrm>
          <a:prstGeom prst="rect">
            <a:avLst/>
          </a:prstGeom>
          <a:solidFill>
            <a:schemeClr val="bg1"/>
          </a:solidFill>
          <a:ln w="19050">
            <a:solidFill>
              <a:srgbClr val="D707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4000" b="1" dirty="0" smtClean="0">
                <a:solidFill>
                  <a:srgbClr val="E848B3"/>
                </a:solidFill>
                <a:latin typeface="TH Chakra Petch" panose="02000506000000020004" pitchFamily="2" charset="-34"/>
                <a:cs typeface="TH Chakra Petch" panose="02000506000000020004" pitchFamily="2" charset="-34"/>
              </a:rPr>
              <a:t>       </a:t>
            </a:r>
            <a:r>
              <a:rPr lang="en-US" sz="4000" b="1" dirty="0" smtClean="0">
                <a:solidFill>
                  <a:srgbClr val="E848B3"/>
                </a:solidFill>
                <a:latin typeface="TH Chakra Petch" panose="02000506000000020004" pitchFamily="2" charset="-34"/>
                <a:cs typeface="TH Chakra Petch" panose="02000506000000020004" pitchFamily="2" charset="-34"/>
              </a:rPr>
              <a:t>The 12</a:t>
            </a:r>
            <a:r>
              <a:rPr lang="en-US" sz="4000" b="1" baseline="30000" dirty="0" smtClean="0">
                <a:solidFill>
                  <a:srgbClr val="E848B3"/>
                </a:solidFill>
                <a:latin typeface="TH Chakra Petch" panose="02000506000000020004" pitchFamily="2" charset="-34"/>
                <a:cs typeface="TH Chakra Petch" panose="02000506000000020004" pitchFamily="2" charset="-34"/>
              </a:rPr>
              <a:t>th</a:t>
            </a:r>
            <a:r>
              <a:rPr lang="en-US" sz="4000" b="1" dirty="0" smtClean="0">
                <a:solidFill>
                  <a:srgbClr val="E848B3"/>
                </a:solidFill>
                <a:latin typeface="TH Chakra Petch" panose="02000506000000020004" pitchFamily="2" charset="-34"/>
                <a:cs typeface="TH Chakra Petch" panose="02000506000000020004" pitchFamily="2" charset="-34"/>
              </a:rPr>
              <a:t> National and The 5</a:t>
            </a:r>
            <a:r>
              <a:rPr lang="en-US" sz="4000" b="1" baseline="30000" dirty="0" smtClean="0">
                <a:solidFill>
                  <a:srgbClr val="E848B3"/>
                </a:solidFill>
                <a:latin typeface="TH Chakra Petch" panose="02000506000000020004" pitchFamily="2" charset="-34"/>
                <a:cs typeface="TH Chakra Petch" panose="02000506000000020004" pitchFamily="2" charset="-34"/>
              </a:rPr>
              <a:t>th</a:t>
            </a:r>
            <a:r>
              <a:rPr lang="en-US" sz="4000" b="1" dirty="0" smtClean="0">
                <a:solidFill>
                  <a:srgbClr val="E848B3"/>
                </a:solidFill>
                <a:latin typeface="TH Chakra Petch" panose="02000506000000020004" pitchFamily="2" charset="-34"/>
                <a:cs typeface="TH Chakra Petch" panose="02000506000000020004" pitchFamily="2" charset="-34"/>
              </a:rPr>
              <a:t> International Conference</a:t>
            </a:r>
            <a:r>
              <a:rPr lang="th-TH" sz="4000" b="1" dirty="0" smtClean="0">
                <a:solidFill>
                  <a:srgbClr val="E848B3"/>
                </a:solidFill>
                <a:latin typeface="TH Chakra Petch" panose="02000506000000020004" pitchFamily="2" charset="-34"/>
                <a:cs typeface="TH Chakra Petch" panose="02000506000000020004" pitchFamily="2" charset="-34"/>
              </a:rPr>
              <a:t>                             </a:t>
            </a:r>
            <a:r>
              <a:rPr lang="en-US" sz="4000" b="1" dirty="0" smtClean="0">
                <a:solidFill>
                  <a:srgbClr val="E848B3"/>
                </a:solidFill>
                <a:latin typeface="TH Chakra Petch" panose="02000506000000020004" pitchFamily="2" charset="-34"/>
                <a:cs typeface="TH Chakra Petch" panose="02000506000000020004" pitchFamily="2" charset="-34"/>
              </a:rPr>
              <a:t>                     </a:t>
            </a:r>
          </a:p>
          <a:p>
            <a:r>
              <a:rPr lang="en-US" sz="4000" b="1" dirty="0">
                <a:solidFill>
                  <a:srgbClr val="E848B3"/>
                </a:solidFill>
                <a:latin typeface="TH Chakra Petch" panose="02000506000000020004" pitchFamily="2" charset="-34"/>
                <a:cs typeface="TH Chakra Petch" panose="02000506000000020004" pitchFamily="2" charset="-34"/>
              </a:rPr>
              <a:t> </a:t>
            </a:r>
            <a:r>
              <a:rPr lang="en-US" sz="4000" b="1" dirty="0" smtClean="0">
                <a:solidFill>
                  <a:srgbClr val="E848B3"/>
                </a:solidFill>
                <a:latin typeface="TH Chakra Petch" panose="02000506000000020004" pitchFamily="2" charset="-34"/>
                <a:cs typeface="TH Chakra Petch" panose="02000506000000020004" pitchFamily="2" charset="-34"/>
              </a:rPr>
              <a:t>                        Management Sciences</a:t>
            </a:r>
            <a:r>
              <a:rPr lang="th-TH" sz="4000" b="1" dirty="0" smtClean="0">
                <a:solidFill>
                  <a:srgbClr val="E848B3"/>
                </a:solidFill>
                <a:latin typeface="TH Chakra Petch" panose="02000506000000020004" pitchFamily="2" charset="-34"/>
                <a:cs typeface="TH Chakra Petch" panose="02000506000000020004" pitchFamily="2" charset="-34"/>
              </a:rPr>
              <a:t> 2023</a:t>
            </a:r>
            <a:endParaRPr lang="th-TH" sz="4000" b="1" dirty="0">
              <a:solidFill>
                <a:srgbClr val="E848B3"/>
              </a:solidFill>
              <a:latin typeface="TH Chakra Petch" panose="02000506000000020004" pitchFamily="2" charset="-34"/>
              <a:cs typeface="TH Chakra Petch" panose="02000506000000020004" pitchFamily="2" charset="-34"/>
            </a:endParaRPr>
          </a:p>
        </p:txBody>
      </p:sp>
      <p:pic>
        <p:nvPicPr>
          <p:cNvPr id="9" name="รูปภาพ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4433" y="0"/>
            <a:ext cx="1941949" cy="1380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872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FCE77-9305-47B4-A07C-3FA89F05D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Topics for Oral 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endParaRPr lang="en-US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9D1CB-FF26-4931-BACE-C564CE867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786" y="1825625"/>
            <a:ext cx="4828674" cy="3112135"/>
          </a:xfrm>
          <a:ln w="12700">
            <a:solidFill>
              <a:srgbClr val="F117E7"/>
            </a:solidFill>
            <a:prstDash val="solid"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Required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th-TH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endParaRPr lang="th-TH" sz="2400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Conceptual Framework (optional)</a:t>
            </a:r>
            <a:endParaRPr lang="th-TH" sz="2400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Methodology</a:t>
            </a:r>
            <a:endParaRPr lang="th-TH" sz="2400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and 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endParaRPr lang="th-TH" sz="2400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79C48DC-77BB-4E6C-948F-7AF729C4D076}"/>
              </a:ext>
            </a:extLst>
          </p:cNvPr>
          <p:cNvSpPr txBox="1">
            <a:spLocks/>
          </p:cNvSpPr>
          <p:nvPr/>
        </p:nvSpPr>
        <p:spPr>
          <a:xfrm>
            <a:off x="6347830" y="1825625"/>
            <a:ext cx="4828674" cy="3112135"/>
          </a:xfrm>
          <a:prstGeom prst="rect">
            <a:avLst/>
          </a:prstGeom>
          <a:ln w="12700">
            <a:solidFill>
              <a:srgbClr val="F117E7"/>
            </a:solidFill>
            <a:prstDash val="lg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Unrequired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Literature Reviews</a:t>
            </a:r>
          </a:p>
          <a:p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B45DA12-34C4-4877-9F5E-FB9DA3561F25}"/>
              </a:ext>
            </a:extLst>
          </p:cNvPr>
          <p:cNvSpPr/>
          <p:nvPr/>
        </p:nvSpPr>
        <p:spPr>
          <a:xfrm>
            <a:off x="1959429" y="5415148"/>
            <a:ext cx="8182098" cy="1077727"/>
          </a:xfrm>
          <a:prstGeom prst="rect">
            <a:avLst/>
          </a:prstGeom>
          <a:solidFill>
            <a:srgbClr val="F852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minutes for oral presentation</a:t>
            </a:r>
          </a:p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5 minutes for Q&amp;A</a:t>
            </a:r>
          </a:p>
        </p:txBody>
      </p:sp>
    </p:spTree>
    <p:extLst>
      <p:ext uri="{BB962C8B-B14F-4D97-AF65-F5344CB8AC3E}">
        <p14:creationId xmlns:p14="http://schemas.microsoft.com/office/powerpoint/2010/main" val="1849160124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70</Words>
  <Application>Microsoft Office PowerPoint</Application>
  <PresentationFormat>แบบจอกว้าง</PresentationFormat>
  <Paragraphs>16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7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10" baseType="lpstr">
      <vt:lpstr>Angsana New</vt:lpstr>
      <vt:lpstr>Arial</vt:lpstr>
      <vt:lpstr>Calibri</vt:lpstr>
      <vt:lpstr>Calibri Light</vt:lpstr>
      <vt:lpstr>Cordia New</vt:lpstr>
      <vt:lpstr>TH Chakra Petch</vt:lpstr>
      <vt:lpstr>Times New Roman</vt:lpstr>
      <vt:lpstr>ธีมของ Office</vt:lpstr>
      <vt:lpstr>The slide presentation can be designed to the author’s style. However, please keep the banner following this template only the first slide.</vt:lpstr>
      <vt:lpstr>Topics for Oral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นำเสนองาน ผู้วิจัยสามารถออกแบบได้ตามความเหมาะสม แต่สไลด์แรกขอให้มี Banner เป็นชื่องานประชุมวิชาการตามตัวอย่าง Banner ด้านบน</dc:title>
  <dc:creator>user;FMS_URU</dc:creator>
  <cp:lastModifiedBy>user</cp:lastModifiedBy>
  <cp:revision>11</cp:revision>
  <dcterms:created xsi:type="dcterms:W3CDTF">2022-12-28T07:53:25Z</dcterms:created>
  <dcterms:modified xsi:type="dcterms:W3CDTF">2022-12-28T08:22:27Z</dcterms:modified>
</cp:coreProperties>
</file>